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21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82" y="497562"/>
            <a:ext cx="7910036" cy="228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Seismic Signal Extraction: Revolutionizing Planetary Data Transmission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616982" y="3042999"/>
            <a:ext cx="7910036" cy="1410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are the team behind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"Seismic Signal Extraction: Revolutionizing Planetary Data Transmission."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Our mission is to enhance the efficiency of planetary exploration through real-time seismic data filtering. By processing seismic data directly on planetary landers, we enable only the most relevant signals to be transmitted back to Earth—maximizing the value of every byte.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6982" y="4651534"/>
            <a:ext cx="7910036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 part of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NASA's Space Apps Challenge 2024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we aim to push the boundaries of planetary seismology.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6982" y="5480090"/>
            <a:ext cx="264461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Members: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98922" y="6075045"/>
            <a:ext cx="76280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Lynn Kathomi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98922" y="6418778"/>
            <a:ext cx="76280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Simon Wafula Walaka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98922" y="6762512"/>
            <a:ext cx="76280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Yvette Mukenyi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98922" y="7106245"/>
            <a:ext cx="76280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Josephat Onkoba Serembe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98922" y="7449979"/>
            <a:ext cx="76280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Paul Wako</a:t>
            </a:r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</a:rPr>
              <a:t>David Momanyi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403" y="1151334"/>
            <a:ext cx="7579995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Planetary Exploration Faces Data Overload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403" y="3134439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925" y="3218140"/>
            <a:ext cx="14751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446" y="3134439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Deluge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94446" y="3617595"/>
            <a:ext cx="2952274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Lander missions on Mars and the Moon record vast amounts of seismic data, overwhelming existing transmission capabilities.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081" y="3134439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1171" y="3218140"/>
            <a:ext cx="20038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124" y="3134439"/>
            <a:ext cx="2952274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Noise and Interference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96124" y="3966686"/>
            <a:ext cx="2952274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Much of this data is noisy and distorted, making it challenging to extract meaningful insights.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8403" y="5880021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5922" y="5963722"/>
            <a:ext cx="18764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446" y="5880021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Bandwidth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94446" y="6363176"/>
            <a:ext cx="6853952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Transmitting the full dataset to Earth is often impossible due to the limited bandwidth available for planetary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20798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Seismic Data Challenges: Noise, Interference, and Limited Bandwidth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03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Noise Reduction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12694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Planetary seismic data is often contaminated by various noise sources, such as wind, temperature fluctuations, and equipment interference.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03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 Extraction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12694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Extracting the true seismic signals from the noise is crucial for accurately interpreting the planet's geological structure and activity.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0353"/>
            <a:ext cx="351436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Bandwidth Constraints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2694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Transmitting the full dataset to Earth is often impossible due to the limited bandwidth available for planetary exploration.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712946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Solution: Seismic Signal Extraction and Filtering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05959" y="2289929"/>
            <a:ext cx="22860" cy="5226606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223427" y="2736175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88491" y="2518767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0178" y="2594967"/>
            <a:ext cx="13430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36577" y="2493407"/>
            <a:ext cx="25437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Noise Reduction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36577" y="2933462"/>
            <a:ext cx="629519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Applying advanced signal processing techniques to remove unwanted noise and interference from the seismic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3427" y="4437698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88491" y="4220289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6128" y="4296489"/>
            <a:ext cx="18252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36577" y="4194929"/>
            <a:ext cx="25437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 Extraction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36577" y="4634984"/>
            <a:ext cx="629519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Utilizing AI-powered algorithms to identify and extract the true seismic signals from the raw data.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3427" y="6139220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88491" y="5921812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1843" y="5998012"/>
            <a:ext cx="17097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36577" y="5896451"/>
            <a:ext cx="309562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Bandwidth Optimization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36577" y="6336506"/>
            <a:ext cx="6295192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Compressing the filtered data to fit within the limited transmission bandwidth, enabling real-time data sharing with Earth.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5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818" y="3378994"/>
            <a:ext cx="11997452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Overview: AI-Powered Signal Processing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818" y="4228386"/>
            <a:ext cx="6580584" cy="1367195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4033" y="4419600"/>
            <a:ext cx="252829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Learning Models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4033" y="4816673"/>
            <a:ext cx="619815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neural networks trained to identify and classify seismic signals, reducing noise and interference.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997" y="4228386"/>
            <a:ext cx="6580584" cy="1367195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8212" y="4419600"/>
            <a:ext cx="229588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Filtering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8212" y="4816673"/>
            <a:ext cx="619815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algorithms that dynamically adjust signal processing parameters to account for changing environmental conditions.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2818" y="5779175"/>
            <a:ext cx="6580584" cy="1367195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4033" y="5970389"/>
            <a:ext cx="251531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Processing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4033" y="6367463"/>
            <a:ext cx="619815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Efficient, low-latency data processing pipelines to enable immediate analysis and transmission of seismic data.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6997" y="5779175"/>
            <a:ext cx="6580584" cy="1367195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8212" y="5970389"/>
            <a:ext cx="285404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Compression Techniques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8212" y="6367463"/>
            <a:ext cx="619815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Innovative data compression methods to minimize the bandwidth required for transmitting the filtered seismic data.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707" y="3063597"/>
            <a:ext cx="13224986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Benefits: Efficient Planetary Exploration and Real-Time Insights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7" y="4619625"/>
            <a:ext cx="501968" cy="501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707" y="5322332"/>
            <a:ext cx="294048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Data Insights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707" y="5756434"/>
            <a:ext cx="3080385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Cleaner, more accurate seismic data allows for deeper understanding of a planet's geological structure and activity.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1" y="4619625"/>
            <a:ext cx="501968" cy="501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84201" y="5322332"/>
            <a:ext cx="3080385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Exploration Efficiency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084201" y="6070163"/>
            <a:ext cx="3080385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data transmission enables more frequent updates and real-time decision-making for mission planning and operations.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695" y="4619625"/>
            <a:ext cx="501968" cy="501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5695" y="5322332"/>
            <a:ext cx="251376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Data Analysis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65695" y="5756434"/>
            <a:ext cx="3080385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processing and filtering of seismic data allows for quicker identification of important geological events and phenomena.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7189" y="4619625"/>
            <a:ext cx="501968" cy="501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7189" y="5322332"/>
            <a:ext cx="3080504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for Future Missions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847189" y="6070163"/>
            <a:ext cx="3080504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 can be adapted and scaled to handle the increasing data demands of future planetary exploration efforts.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878" y="647581"/>
            <a:ext cx="7660243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Steps: Scaling to Future Missions and Collaborations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" y="2290167"/>
            <a:ext cx="1059894" cy="16959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9670" y="2502098"/>
            <a:ext cx="26499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Ongoing Research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9670" y="2960489"/>
            <a:ext cx="628245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development and refinement of our signal processing algorithms and techniques.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8" y="3986093"/>
            <a:ext cx="1059894" cy="16959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9670" y="4198025"/>
            <a:ext cx="316099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Expanding Partnerships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9670" y="4656415"/>
            <a:ext cx="628245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Collaborating with other space agencies and research institutions to further enhance our solution.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78" y="5682020"/>
            <a:ext cx="1059894" cy="18998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9670" y="5893951"/>
            <a:ext cx="26499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Mission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9670" y="6352342"/>
            <a:ext cx="6282452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our technology into the payload and communication systems of future planetary exploration missions.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C167E9-621D-E99A-2C96-500E786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68" y="294973"/>
            <a:ext cx="6350000" cy="76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554</Words>
  <Application>Microsoft Office PowerPoint</Application>
  <PresentationFormat>Custom</PresentationFormat>
  <Paragraphs>69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3</cp:revision>
  <dcterms:created xsi:type="dcterms:W3CDTF">2024-10-06T09:42:03Z</dcterms:created>
  <dcterms:modified xsi:type="dcterms:W3CDTF">2024-10-06T15:39:06Z</dcterms:modified>
</cp:coreProperties>
</file>